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4626" autoAdjust="0"/>
  </p:normalViewPr>
  <p:slideViewPr>
    <p:cSldViewPr>
      <p:cViewPr>
        <p:scale>
          <a:sx n="102" d="100"/>
          <a:sy n="102" d="100"/>
        </p:scale>
        <p:origin x="-3416" y="-10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6BA76-1173-456F-8686-735B8D73698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6BA76-1173-456F-8686-735B8D736985}" type="datetimeFigureOut">
              <a:rPr lang="en-US" smtClean="0"/>
              <a:t>9/22/14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E508B-69A8-485C-BD7C-7C9CB20809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Oval 11"/>
          <p:cNvSpPr>
            <a:spLocks noChangeArrowheads="1"/>
          </p:cNvSpPr>
          <p:nvPr/>
        </p:nvSpPr>
        <p:spPr bwMode="auto">
          <a:xfrm>
            <a:off x="6172200" y="4114800"/>
            <a:ext cx="2405063" cy="2405063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533400" y="4114800"/>
            <a:ext cx="2405063" cy="2405063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638800" y="2209800"/>
            <a:ext cx="1112837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Cut Line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819400" y="2286000"/>
            <a:ext cx="1608138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Picture Size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AutoShape 3"/>
          <p:cNvSpPr>
            <a:spLocks noChangeShapeType="1"/>
          </p:cNvSpPr>
          <p:nvPr/>
        </p:nvSpPr>
        <p:spPr bwMode="auto">
          <a:xfrm flipH="1">
            <a:off x="6019800" y="2514600"/>
            <a:ext cx="228600" cy="10668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52400" y="381000"/>
            <a:ext cx="3276600" cy="10588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ASSIGNMENT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2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sz="1200" dirty="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Design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2 buttons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Be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sure to keep all text and pictures inside the “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picture size”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area as shown </a:t>
            </a:r>
            <a:r>
              <a:rPr lang="en-US" sz="12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on the example </a:t>
            </a:r>
            <a:r>
              <a:rPr lang="en-US" sz="12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button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s.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705600" y="2819400"/>
            <a:ext cx="244209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For this button, use Shapes, WordArt or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a text box.  Change the button background using the fill bucket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152400" y="2971800"/>
            <a:ext cx="2286000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Use a picture from the internet, clipart or your own </a:t>
            </a:r>
            <a:r>
              <a:rPr lang="en-US" sz="1100" b="1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picture on this button.  Cut out the background if you can.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160020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4038600" y="381000"/>
            <a:ext cx="1197864" cy="1197864"/>
          </a:xfrm>
          <a:prstGeom prst="ellipse">
            <a:avLst/>
          </a:prstGeom>
          <a:noFill/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267200" y="609600"/>
            <a:ext cx="762000" cy="762000"/>
          </a:xfrm>
          <a:prstGeom prst="ellipse">
            <a:avLst/>
          </a:prstGeom>
          <a:noFill/>
          <a:ln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543800" y="381000"/>
            <a:ext cx="1197864" cy="1197864"/>
          </a:xfrm>
          <a:prstGeom prst="ellipse">
            <a:avLst/>
          </a:prstGeom>
          <a:noFill/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867400" y="381000"/>
            <a:ext cx="1197864" cy="1197864"/>
          </a:xfrm>
          <a:prstGeom prst="ellipse">
            <a:avLst/>
          </a:prstGeom>
          <a:noFill/>
          <a:ln>
            <a:solidFill>
              <a:srgbClr val="000000"/>
            </a:solidFill>
            <a:prstDash val="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utoShape 4"/>
          <p:cNvSpPr>
            <a:spLocks noChangeShapeType="1"/>
          </p:cNvSpPr>
          <p:nvPr/>
        </p:nvSpPr>
        <p:spPr bwMode="auto">
          <a:xfrm flipV="1">
            <a:off x="3276600" y="1295400"/>
            <a:ext cx="1143000" cy="10668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3"/>
          <p:cNvSpPr>
            <a:spLocks noChangeShapeType="1"/>
          </p:cNvSpPr>
          <p:nvPr/>
        </p:nvSpPr>
        <p:spPr bwMode="auto">
          <a:xfrm flipH="1" flipV="1">
            <a:off x="5105400" y="1371600"/>
            <a:ext cx="1143000" cy="838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00400" y="5410200"/>
            <a:ext cx="28194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Print this page on the color printer to turn in as your assignment. </a:t>
            </a:r>
            <a:br>
              <a:rPr lang="en-US" sz="12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en-US" sz="12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(DON’T FORGET TO PUT YOUR NAME ON IT!!!</a:t>
            </a:r>
            <a:br>
              <a:rPr lang="en-US" sz="1200" b="1" dirty="0"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AutoShape 4"/>
          <p:cNvSpPr>
            <a:spLocks noChangeShapeType="1"/>
          </p:cNvSpPr>
          <p:nvPr/>
        </p:nvSpPr>
        <p:spPr bwMode="auto">
          <a:xfrm>
            <a:off x="1066800" y="3733800"/>
            <a:ext cx="381000" cy="3810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4"/>
          <p:cNvSpPr>
            <a:spLocks noChangeShapeType="1"/>
          </p:cNvSpPr>
          <p:nvPr/>
        </p:nvSpPr>
        <p:spPr bwMode="auto">
          <a:xfrm flipH="1">
            <a:off x="7772400" y="3581400"/>
            <a:ext cx="381000" cy="5334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457200" y="1981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Design the small buttons however you would like …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3810000"/>
            <a:ext cx="9144000" cy="0"/>
          </a:xfrm>
          <a:prstGeom prst="line">
            <a:avLst/>
          </a:prstGeom>
          <a:ln w="6350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657600" y="2743200"/>
            <a:ext cx="2405063" cy="2405062"/>
            <a:chOff x="4391" y="8924"/>
            <a:chExt cx="3787" cy="3787"/>
          </a:xfrm>
          <a:solidFill>
            <a:schemeClr val="bg1"/>
          </a:solidFill>
        </p:grpSpPr>
        <p:sp>
          <p:nvSpPr>
            <p:cNvPr id="2058" name="Oval 10"/>
            <p:cNvSpPr>
              <a:spLocks noChangeArrowheads="1"/>
            </p:cNvSpPr>
            <p:nvPr/>
          </p:nvSpPr>
          <p:spPr bwMode="auto">
            <a:xfrm>
              <a:off x="4391" y="8924"/>
              <a:ext cx="3787" cy="3787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Oval 9"/>
            <p:cNvSpPr>
              <a:spLocks noChangeArrowheads="1"/>
            </p:cNvSpPr>
            <p:nvPr/>
          </p:nvSpPr>
          <p:spPr bwMode="auto">
            <a:xfrm>
              <a:off x="4799" y="9336"/>
              <a:ext cx="2966" cy="2966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8" name="Straight Connector 27"/>
          <p:cNvCxnSpPr/>
          <p:nvPr/>
        </p:nvCxnSpPr>
        <p:spPr>
          <a:xfrm>
            <a:off x="0" y="1905000"/>
            <a:ext cx="9144000" cy="0"/>
          </a:xfrm>
          <a:prstGeom prst="line">
            <a:avLst/>
          </a:prstGeom>
          <a:ln w="6350" cmpd="sng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2" name="AutoShape 4"/>
          <p:cNvSpPr>
            <a:spLocks noChangeShapeType="1"/>
          </p:cNvSpPr>
          <p:nvPr/>
        </p:nvSpPr>
        <p:spPr bwMode="auto">
          <a:xfrm>
            <a:off x="3276600" y="2590800"/>
            <a:ext cx="762000" cy="9906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833181">
            <a:off x="8537247" y="1622325"/>
            <a:ext cx="495300" cy="520192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833181">
            <a:off x="8417252" y="3527325"/>
            <a:ext cx="495300" cy="520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73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mwood</dc:creator>
  <cp:lastModifiedBy>user</cp:lastModifiedBy>
  <cp:revision>9</cp:revision>
  <dcterms:created xsi:type="dcterms:W3CDTF">2012-12-10T20:01:46Z</dcterms:created>
  <dcterms:modified xsi:type="dcterms:W3CDTF">2014-09-22T19:51:16Z</dcterms:modified>
</cp:coreProperties>
</file>